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2"/>
  </p:notesMasterIdLst>
  <p:sldIdLst>
    <p:sldId id="256" r:id="rId4"/>
    <p:sldId id="271" r:id="rId5"/>
    <p:sldId id="257" r:id="rId6"/>
    <p:sldId id="279" r:id="rId7"/>
    <p:sldId id="258" r:id="rId8"/>
    <p:sldId id="272" r:id="rId9"/>
    <p:sldId id="273" r:id="rId10"/>
    <p:sldId id="274" r:id="rId11"/>
    <p:sldId id="277" r:id="rId12"/>
    <p:sldId id="285" r:id="rId13"/>
    <p:sldId id="282" r:id="rId14"/>
    <p:sldId id="259" r:id="rId15"/>
    <p:sldId id="260" r:id="rId16"/>
    <p:sldId id="261" r:id="rId17"/>
    <p:sldId id="283" r:id="rId18"/>
    <p:sldId id="275" r:id="rId19"/>
    <p:sldId id="276" r:id="rId20"/>
    <p:sldId id="263" r:id="rId21"/>
    <p:sldId id="278" r:id="rId22"/>
    <p:sldId id="262" r:id="rId23"/>
    <p:sldId id="264" r:id="rId24"/>
    <p:sldId id="286" r:id="rId25"/>
    <p:sldId id="281" r:id="rId26"/>
    <p:sldId id="280" r:id="rId27"/>
    <p:sldId id="284" r:id="rId28"/>
    <p:sldId id="266" r:id="rId29"/>
    <p:sldId id="267" r:id="rId30"/>
    <p:sldId id="265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152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238BF-1382-9B40-B65A-235C842F35AD}" type="datetimeFigureOut">
              <a:rPr lang="en-US" smtClean="0"/>
              <a:t>4/24/15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1F1DAD-AA3C-4040-B0FB-48B6F0C8D4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53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term: speeds</a:t>
            </a:r>
            <a:r>
              <a:rPr lang="en-US" baseline="0" dirty="0" smtClean="0"/>
              <a:t> correlate between neighbors. Second term: speeds are close to the average speed.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1DAD-AA3C-4040-B0FB-48B6F0C8D4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2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even if</a:t>
            </a:r>
            <a:r>
              <a:rPr lang="en-US" baseline="0" dirty="0" smtClean="0"/>
              <a:t> some of the flies cannot sense the odor!!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1DAD-AA3C-4040-B0FB-48B6F0C8D4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7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Works even if</a:t>
            </a:r>
            <a:r>
              <a:rPr lang="en-US" baseline="0" dirty="0" smtClean="0"/>
              <a:t> some of the flies cannot sense the odor!!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1F1DAD-AA3C-4040-B0FB-48B6F0C8D4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7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1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754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979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5991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5435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9066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60471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034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906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3429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548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3886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17874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38421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5312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59911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54355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90664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60471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0345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29067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34342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084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54899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17874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938421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531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2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89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8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40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407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33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83F06-5820-7443-9153-D7C7FC507443}" type="datetimeFigureOut">
              <a:rPr lang="en-US" smtClean="0"/>
              <a:t>4/24/15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5AEF-33E2-2D42-8B2F-5CDCD1513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94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720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83F06-5820-7443-9153-D7C7FC507443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4/24/15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65AEF-33E2-2D42-8B2F-5CDCD15133AD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720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0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985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736600"/>
            <a:ext cx="69342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80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0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059" y="262787"/>
            <a:ext cx="4454774" cy="636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notated_swar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_swar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405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435100"/>
            <a:ext cx="8001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79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t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5500" y="1473200"/>
            <a:ext cx="74930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627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127" y="1854200"/>
            <a:ext cx="8131244" cy="279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54" y="583970"/>
            <a:ext cx="7369176" cy="56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1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0" y="598569"/>
            <a:ext cx="3886200" cy="304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55713"/>
            <a:ext cx="9144000" cy="212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4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923" y="1015885"/>
            <a:ext cx="8233432" cy="48695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07211" y="802959"/>
            <a:ext cx="3883144" cy="52849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0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47" y="1521392"/>
            <a:ext cx="8321022" cy="37831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007211" y="802959"/>
            <a:ext cx="3883144" cy="52849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8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95211"/>
            <a:ext cx="8597900" cy="1346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26" y="2073093"/>
            <a:ext cx="5654643" cy="452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80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64" y="724496"/>
            <a:ext cx="8574210" cy="52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74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95" y="410501"/>
            <a:ext cx="8643558" cy="592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57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1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59" y="1541094"/>
            <a:ext cx="8443811" cy="3714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7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470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74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rmite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8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0"/>
            <a:ext cx="8115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98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ataglyphi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6900" y="558800"/>
            <a:ext cx="79502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97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600"/>
            <a:ext cx="9144000" cy="512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28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arlings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300" y="584200"/>
            <a:ext cx="78994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40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30" y="1424158"/>
            <a:ext cx="8116646" cy="1325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4207626"/>
            <a:ext cx="39624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774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561" y="1155470"/>
            <a:ext cx="5948538" cy="424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5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uit flies touchin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040335"/>
            <a:ext cx="9144000" cy="23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12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48</Words>
  <Application>Microsoft Macintosh PowerPoint</Application>
  <PresentationFormat>On-screen Show (4:3)</PresentationFormat>
  <Paragraphs>6</Paragraphs>
  <Slides>28</Slides>
  <Notes>3</Notes>
  <HiddenSlides>0</HiddenSlides>
  <MMClips>7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Office Theme</vt:lpstr>
      <vt:lpstr>1_Office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Wahl</dc:creator>
  <cp:lastModifiedBy>Mary Wahl</cp:lastModifiedBy>
  <cp:revision>20</cp:revision>
  <dcterms:created xsi:type="dcterms:W3CDTF">2015-04-23T18:30:39Z</dcterms:created>
  <dcterms:modified xsi:type="dcterms:W3CDTF">2015-04-24T19:58:10Z</dcterms:modified>
</cp:coreProperties>
</file>